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9" roundtripDataSignature="AMtx7mj2M0ajLqG3X32xWdqfgpiIdDml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647564" y="2990562"/>
            <a:ext cx="7848872" cy="2800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Dirección General de Bibliotecas y Fomento Editorial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4400" u="none" cap="none" strike="noStrike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Misión y Visión</a:t>
            </a:r>
            <a:endParaRPr/>
          </a:p>
        </p:txBody>
      </p:sp>
      <p:grpSp>
        <p:nvGrpSpPr>
          <p:cNvPr id="89" name="Google Shape;89;p1"/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90" name="Google Shape;90;p1"/>
            <p:cNvSpPr txBox="1"/>
            <p:nvPr/>
          </p:nvSpPr>
          <p:spPr>
            <a:xfrm>
              <a:off x="0" y="0"/>
              <a:ext cx="91440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La imagen puede contener: texto que dice &quot;H Secretaría de Cultura Hidalgo crece contigo&quot;" id="91" name="Google Shape;91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47564" y="186660"/>
              <a:ext cx="1040904" cy="104090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638977" y="2636912"/>
            <a:ext cx="7848872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Instancia de la Secretaría de Cultura que dirige la Red Estatal de Bibliotecas Públicas y coordina la organización de la Feria del Libro Infantil y Juvenil. Promueve y coordina programas orientados a la creación editorial, creatividad artística y el entusiasmo por la lectura que </a:t>
            </a:r>
            <a:r>
              <a:rPr lang="es-MX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inciden</a:t>
            </a:r>
            <a:r>
              <a:rPr b="0" i="0" lang="es-MX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los valores culturales hidalguenses.</a:t>
            </a:r>
            <a:endParaRPr/>
          </a:p>
        </p:txBody>
      </p:sp>
      <p:grpSp>
        <p:nvGrpSpPr>
          <p:cNvPr id="97" name="Google Shape;97;p2"/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98" name="Google Shape;98;p2"/>
            <p:cNvSpPr txBox="1"/>
            <p:nvPr/>
          </p:nvSpPr>
          <p:spPr>
            <a:xfrm>
              <a:off x="0" y="0"/>
              <a:ext cx="9144000" cy="12003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s-MX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Secretaría de Cultura</a:t>
              </a:r>
              <a:endParaRPr/>
            </a:p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s-MX" sz="1800" u="none" cap="none" strike="noStrike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Misión</a:t>
              </a:r>
              <a:endParaRPr/>
            </a:p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La imagen puede contener: texto que dice &quot;H Secretaría de Cultura Hidalgo crece contigo&quot;" id="99" name="Google Shape;99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47564" y="186660"/>
              <a:ext cx="1040904" cy="104090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/>
          <p:nvPr/>
        </p:nvSpPr>
        <p:spPr>
          <a:xfrm>
            <a:off x="638977" y="2636912"/>
            <a:ext cx="7848872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Consolidarse como unidad administrativa referente organizadora de Feria del Libro Infantil y Juvenil y promotora de programas continuos para ampliar y mejorar los servicios en bibliotecas públicas del Estado, así como aquellos que contribuyan al fomento editorial, a la lectura y a la creatividad artística.</a:t>
            </a:r>
            <a:endParaRPr/>
          </a:p>
        </p:txBody>
      </p:sp>
      <p:grpSp>
        <p:nvGrpSpPr>
          <p:cNvPr id="105" name="Google Shape;105;p3"/>
          <p:cNvGrpSpPr/>
          <p:nvPr/>
        </p:nvGrpSpPr>
        <p:grpSpPr>
          <a:xfrm>
            <a:off x="0" y="0"/>
            <a:ext cx="9144000" cy="1227564"/>
            <a:chOff x="0" y="0"/>
            <a:chExt cx="9144000" cy="1227564"/>
          </a:xfrm>
        </p:grpSpPr>
        <p:sp>
          <p:nvSpPr>
            <p:cNvPr id="106" name="Google Shape;106;p3"/>
            <p:cNvSpPr txBox="1"/>
            <p:nvPr/>
          </p:nvSpPr>
          <p:spPr>
            <a:xfrm>
              <a:off x="0" y="0"/>
              <a:ext cx="9144000" cy="12003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s-MX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Secretaría de Cultura</a:t>
              </a:r>
              <a:endParaRPr/>
            </a:p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s-MX" sz="1800" u="none" cap="none" strike="noStrike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Visión</a:t>
              </a:r>
              <a:endParaRPr/>
            </a:p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La imagen puede contener: texto que dice &quot;H Secretaría de Cultura Hidalgo crece contigo&quot;" id="107" name="Google Shape;107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47564" y="186660"/>
              <a:ext cx="1040904" cy="104090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2018-09-13T15:18:38Z</dcterms:created>
  <dc:creator>Giovanni Acua Reyes</dc:creator>
</cp:coreProperties>
</file>